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8"/>
  </p:notesMasterIdLst>
  <p:handoutMasterIdLst>
    <p:handoutMasterId r:id="rId79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28" r:id="rId72"/>
    <p:sldId id="458" r:id="rId73"/>
    <p:sldId id="457" r:id="rId74"/>
    <p:sldId id="460" r:id="rId75"/>
    <p:sldId id="461" r:id="rId76"/>
    <p:sldId id="391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658383-CE00-4F7C-8F40-90B1C01FE816}" v="1399" dt="2022-12-02T16:27:38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92" d="100"/>
          <a:sy n="92" d="100"/>
        </p:scale>
        <p:origin x="108" y="89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.git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ko-KR" altLang="en-US" dirty="0"/>
              <a:t>조원</a:t>
            </a:r>
            <a:endParaRPr lang="en-US" altLang="ko-KR" dirty="0"/>
          </a:p>
          <a:p>
            <a:pPr marL="457200" lvl="1" indent="0" latinLnBrk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이상민 </a:t>
            </a:r>
            <a:r>
              <a:rPr lang="en-US" altLang="ko-KR" dirty="0"/>
              <a:t>(2017171081)</a:t>
            </a:r>
          </a:p>
          <a:p>
            <a:pPr marL="0" indent="0" latinLnBrk="0"/>
            <a:r>
              <a:rPr lang="en-US" altLang="ko-KR" dirty="0"/>
              <a:t>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(16bit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20248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</a:t>
            </a:r>
            <a:br>
              <a:rPr lang="en-US" altLang="ko-KR" sz="23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Using Making Method</a:t>
            </a:r>
          </a:p>
          <a:p>
            <a:r>
              <a:rPr lang="en-US" altLang="ko-KR" sz="2800" dirty="0"/>
              <a:t>I can find semi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  <a:p>
            <a:r>
              <a:rPr lang="en-US" altLang="ko-KR" sz="2800" dirty="0"/>
              <a:t>	[0] down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https://github.com/sanggusbab/DgtSys_RhythmGame.git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9C648-D19F-3199-93F7-20B4945A9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68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69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70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71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255</TotalTime>
  <Words>1092</Words>
  <Application>Microsoft Office PowerPoint</Application>
  <PresentationFormat>와이드스크린</PresentationFormat>
  <Paragraphs>249</Paragraphs>
  <Slides>73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8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(16bit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이 상민</cp:lastModifiedBy>
  <cp:revision>1</cp:revision>
  <dcterms:created xsi:type="dcterms:W3CDTF">2022-12-02T11:52:03Z</dcterms:created>
  <dcterms:modified xsi:type="dcterms:W3CDTF">2022-12-02T16:29:54Z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